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57" r:id="rId3"/>
    <p:sldId id="264" r:id="rId4"/>
    <p:sldId id="265" r:id="rId5"/>
    <p:sldId id="266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920" autoAdjust="0"/>
  </p:normalViewPr>
  <p:slideViewPr>
    <p:cSldViewPr>
      <p:cViewPr varScale="1">
        <p:scale>
          <a:sx n="112" d="100"/>
          <a:sy n="112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EE38F-DE5E-49B1-AB41-84D2E8DC453D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1C408-FE41-44F1-AF81-AC49CA370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408-FE41-44F1-AF81-AC49CA37031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408-FE41-44F1-AF81-AC49CA37031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КГБОУ «Заринская общеобразовательная школа-интернат»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Рифмовки</a:t>
            </a:r>
          </a:p>
          <a:p>
            <a:pPr algn="ctr">
              <a:buNone/>
            </a:pP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Составитель: Рублева Л.А.,  </a:t>
            </a:r>
          </a:p>
          <a:p>
            <a:pPr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учитель-логопед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РИФМОВКИ</a:t>
            </a: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Ребёнок слушает рифмовку и показывает предметы в том порядке, в котором они перечислены в тексте (развитие понимания).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Координация речи с движением (развитие мелкой и общей моторики).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676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/>
          </a:p>
          <a:p>
            <a:pPr algn="ctr">
              <a:buNone/>
            </a:pPr>
            <a:r>
              <a:rPr lang="ru-RU" sz="1800" b="1" dirty="0"/>
              <a:t>Есть у </a:t>
            </a:r>
            <a:r>
              <a:rPr lang="ru-RU" sz="1800" b="1" dirty="0" err="1"/>
              <a:t>Петеньки-Петюшки</a:t>
            </a:r>
            <a:br>
              <a:rPr lang="ru-RU" sz="1800" b="1" dirty="0"/>
            </a:br>
            <a:r>
              <a:rPr lang="ru-RU" sz="1800" b="1" dirty="0"/>
              <a:t>В доме разные игрушки:</a:t>
            </a:r>
            <a:br>
              <a:rPr lang="ru-RU" sz="1800" b="1" dirty="0"/>
            </a:br>
            <a:r>
              <a:rPr lang="ru-RU" sz="1800" b="1" dirty="0"/>
              <a:t>Робот, самолёт, лиса,</a:t>
            </a:r>
            <a:br>
              <a:rPr lang="ru-RU" sz="1800" b="1" dirty="0"/>
            </a:br>
            <a:r>
              <a:rPr lang="ru-RU" sz="1800" b="1" dirty="0"/>
              <a:t>Грузовик без колеса.</a:t>
            </a:r>
            <a:endParaRPr lang="ru-RU" sz="1800" dirty="0"/>
          </a:p>
        </p:txBody>
      </p:sp>
      <p:pic>
        <p:nvPicPr>
          <p:cNvPr id="3074" name="Picture 2" descr="E:\ЛОГОПЕДИЯ (задания по темам)\9. Развитие понимания, логического мышления. слухового восприятияя. слух. вниманияя. слухов. памяти\рифмов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268748" cy="5142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447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/>
              <a:t>Тянет скатерть пёс за край.</a:t>
            </a:r>
            <a:br>
              <a:rPr lang="ru-RU" sz="1800" b="1" dirty="0"/>
            </a:br>
            <a:r>
              <a:rPr lang="ru-RU" sz="1800" b="1" dirty="0"/>
              <a:t>Мама! С пола собирай:</a:t>
            </a:r>
            <a:br>
              <a:rPr lang="ru-RU" sz="1800" b="1" dirty="0"/>
            </a:br>
            <a:r>
              <a:rPr lang="ru-RU" sz="1800" b="1" dirty="0"/>
              <a:t>Ластик, ручку, две котлеты,</a:t>
            </a:r>
            <a:br>
              <a:rPr lang="ru-RU" sz="1800" b="1" dirty="0"/>
            </a:br>
            <a:r>
              <a:rPr lang="ru-RU" sz="1800" b="1" dirty="0"/>
              <a:t>Карандаш, лимон, конфеты.</a:t>
            </a:r>
            <a:br>
              <a:rPr lang="ru-RU" sz="1800" b="1" dirty="0"/>
            </a:br>
            <a:endParaRPr lang="ru-RU" sz="1800" dirty="0"/>
          </a:p>
        </p:txBody>
      </p:sp>
      <p:pic>
        <p:nvPicPr>
          <p:cNvPr id="4098" name="Picture 2" descr="E:\ЛОГОПЕДИЯ (задания по темам)\9. Развитие понимания, логического мышления. слухового восприятияя. слух. вниманияя. слухов. памяти\рифмов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268748" cy="5142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1800" b="1" dirty="0"/>
          </a:p>
          <a:p>
            <a:pPr algn="ctr">
              <a:buNone/>
            </a:pPr>
            <a:r>
              <a:rPr lang="ru-RU" sz="1800" b="1" dirty="0"/>
              <a:t>С рынка Танечка пришла,</a:t>
            </a:r>
          </a:p>
          <a:p>
            <a:pPr algn="ctr">
              <a:buNone/>
            </a:pPr>
            <a:r>
              <a:rPr lang="ru-RU" sz="1800" b="1" dirty="0"/>
              <a:t>В двух пакетах принесла:</a:t>
            </a:r>
          </a:p>
          <a:p>
            <a:pPr algn="ctr">
              <a:buNone/>
            </a:pPr>
            <a:r>
              <a:rPr lang="ru-RU" sz="1800" b="1" dirty="0"/>
              <a:t>Ананас, морковь, кефир,</a:t>
            </a:r>
          </a:p>
          <a:p>
            <a:pPr algn="ctr">
              <a:buNone/>
            </a:pPr>
            <a:r>
              <a:rPr lang="ru-RU" sz="1800" b="1" dirty="0"/>
              <a:t>Дыню, апельсин и сыр.</a:t>
            </a:r>
            <a:endParaRPr lang="ru-RU" sz="1800" dirty="0"/>
          </a:p>
        </p:txBody>
      </p:sp>
      <p:pic>
        <p:nvPicPr>
          <p:cNvPr id="5122" name="Picture 2" descr="E:\ЛОГОПЕДИЯ (задания по темам)\9. Развитие понимания, логического мышления. слухового восприятияя. слух. вниманияя. слухов. памяти\рифмов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268748" cy="5142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524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1800" b="1" dirty="0"/>
          </a:p>
          <a:p>
            <a:pPr algn="ctr">
              <a:buNone/>
            </a:pPr>
            <a:r>
              <a:rPr lang="ru-RU" sz="1800" b="1" dirty="0"/>
              <a:t>В зимний холод нам нужны:</a:t>
            </a:r>
          </a:p>
          <a:p>
            <a:pPr algn="ctr">
              <a:buNone/>
            </a:pPr>
            <a:r>
              <a:rPr lang="ru-RU" sz="1800" b="1" dirty="0"/>
              <a:t>Свитер, тёплые штаны,</a:t>
            </a:r>
          </a:p>
          <a:p>
            <a:pPr algn="ctr">
              <a:buNone/>
            </a:pPr>
            <a:r>
              <a:rPr lang="ru-RU" sz="1800" b="1" dirty="0"/>
              <a:t>Шапка, шарф и сапоги,</a:t>
            </a:r>
          </a:p>
          <a:p>
            <a:pPr algn="ctr">
              <a:buNone/>
            </a:pPr>
            <a:r>
              <a:rPr lang="ru-RU" sz="1800" b="1" dirty="0"/>
              <a:t>Куртка, варежки, носки.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" name="Picture 2" descr="E:\ЛОГОПЕДИЯ (задания по темам)\9. Развитие понимания, логического мышления. слухового восприятияя. слух. вниманияя. слухов. памяти\рифмовки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268748" cy="5142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6764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200" b="1" dirty="0"/>
              <a:t>Дед Мороз принёс подарки:</a:t>
            </a:r>
          </a:p>
          <a:p>
            <a:pPr algn="ctr">
              <a:buNone/>
            </a:pPr>
            <a:r>
              <a:rPr lang="ru-RU" sz="2200" b="1" dirty="0"/>
              <a:t>Буквари, альбомы, марки,</a:t>
            </a:r>
          </a:p>
          <a:p>
            <a:pPr algn="ctr">
              <a:buNone/>
            </a:pPr>
            <a:r>
              <a:rPr lang="ru-RU" sz="2200" b="1" dirty="0"/>
              <a:t>Кукол, мишек и машины,</a:t>
            </a:r>
          </a:p>
          <a:p>
            <a:pPr algn="ctr">
              <a:buNone/>
            </a:pPr>
            <a:r>
              <a:rPr lang="ru-RU" sz="2200" b="1" dirty="0"/>
              <a:t>Попугая и пингвина,</a:t>
            </a:r>
          </a:p>
          <a:p>
            <a:pPr algn="ctr">
              <a:buNone/>
            </a:pPr>
            <a:r>
              <a:rPr lang="ru-RU" sz="2200" b="1" dirty="0"/>
              <a:t>Шоколадок полмешка,</a:t>
            </a:r>
          </a:p>
          <a:p>
            <a:pPr algn="ctr">
              <a:buNone/>
            </a:pPr>
            <a:r>
              <a:rPr lang="ru-RU" sz="2200" b="1" dirty="0"/>
              <a:t>И пушистого щенка.</a:t>
            </a:r>
          </a:p>
          <a:p>
            <a:endParaRPr lang="ru-RU" sz="1800" dirty="0"/>
          </a:p>
        </p:txBody>
      </p:sp>
      <p:pic>
        <p:nvPicPr>
          <p:cNvPr id="6146" name="Picture 2" descr="E:\ЛОГОПЕДИЯ (задания по темам)\9. Развитие понимания, логического мышления. слухового восприятияя. слух. вниманияя. слухов. памяти\рифмовки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7268748" cy="5142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186</Words>
  <Application>Microsoft Office PowerPoint</Application>
  <PresentationFormat>Экран (4:3)</PresentationFormat>
  <Paragraphs>32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КГБОУ «Заринская общеобразовательная школа-интернат»</vt:lpstr>
      <vt:lpstr>  РИФМОВКИ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220</dc:creator>
  <cp:lastModifiedBy>1</cp:lastModifiedBy>
  <cp:revision>36</cp:revision>
  <dcterms:created xsi:type="dcterms:W3CDTF">2011-10-21T15:23:54Z</dcterms:created>
  <dcterms:modified xsi:type="dcterms:W3CDTF">2025-04-08T09:17:37Z</dcterms:modified>
</cp:coreProperties>
</file>