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51" autoAdjust="0"/>
  </p:normalViewPr>
  <p:slideViewPr>
    <p:cSldViewPr>
      <p:cViewPr varScale="1">
        <p:scale>
          <a:sx n="88" d="100"/>
          <a:sy n="88" d="100"/>
        </p:scale>
        <p:origin x="22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EE38F-DE5E-49B1-AB41-84D2E8DC453D}" type="datetimeFigureOut">
              <a:rPr lang="ru-RU" smtClean="0"/>
              <a:pPr/>
              <a:t>08.04.2025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1C408-FE41-44F1-AF81-AC49CA37031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91C408-FE41-44F1-AF81-AC49CA37031B}"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
            <a:ext cx="8229600" cy="1143000"/>
          </a:xfrm>
        </p:spPr>
        <p:txBody>
          <a:bodyPr>
            <a:normAutofit/>
          </a:bodyPr>
          <a:lstStyle/>
          <a:p>
            <a:r>
              <a:rPr lang="ru-RU" sz="3200" dirty="0">
                <a:latin typeface="Times New Roman" panose="02020603050405020304" pitchFamily="18" charset="0"/>
                <a:cs typeface="Times New Roman" panose="02020603050405020304" pitchFamily="18" charset="0"/>
              </a:rPr>
              <a:t>КГБОУ «Заринская общеобразовательная школа-интернат»</a:t>
            </a:r>
          </a:p>
        </p:txBody>
      </p:sp>
      <p:sp>
        <p:nvSpPr>
          <p:cNvPr id="3" name="Содержимое 2"/>
          <p:cNvSpPr>
            <a:spLocks noGrp="1"/>
          </p:cNvSpPr>
          <p:nvPr>
            <p:ph idx="1"/>
          </p:nvPr>
        </p:nvSpPr>
        <p:spPr/>
        <p:txBody>
          <a:bodyPr>
            <a:normAutofit/>
          </a:bodyPr>
          <a:lstStyle/>
          <a:p>
            <a:pPr algn="ctr">
              <a:buNone/>
            </a:pPr>
            <a:r>
              <a:rPr lang="ru-RU" sz="6000" dirty="0">
                <a:latin typeface="Times New Roman" panose="02020603050405020304" pitchFamily="18" charset="0"/>
                <a:cs typeface="Times New Roman" panose="02020603050405020304" pitchFamily="18" charset="0"/>
              </a:rPr>
              <a:t>Дидактическая игра</a:t>
            </a:r>
          </a:p>
          <a:p>
            <a:pPr algn="ctr">
              <a:buNone/>
            </a:pPr>
            <a:r>
              <a:rPr lang="ru-RU" sz="4000" b="1" dirty="0">
                <a:solidFill>
                  <a:srgbClr val="FF0000"/>
                </a:solidFill>
                <a:latin typeface="Times New Roman" panose="02020603050405020304" pitchFamily="18" charset="0"/>
                <a:cs typeface="Times New Roman" panose="02020603050405020304" pitchFamily="18" charset="0"/>
              </a:rPr>
              <a:t>ВОПРОС - ОТВЕТ</a:t>
            </a:r>
          </a:p>
          <a:p>
            <a:pPr algn="ctr">
              <a:buNone/>
            </a:pPr>
            <a:endParaRPr lang="ru-RU" sz="4000" b="1" dirty="0">
              <a:solidFill>
                <a:srgbClr val="FF0000"/>
              </a:solidFill>
              <a:latin typeface="Times New Roman" panose="02020603050405020304" pitchFamily="18" charset="0"/>
              <a:cs typeface="Times New Roman" panose="02020603050405020304" pitchFamily="18" charset="0"/>
            </a:endParaRPr>
          </a:p>
          <a:p>
            <a:pPr algn="ctr">
              <a:buNone/>
            </a:pPr>
            <a:r>
              <a:rPr lang="ru-RU" sz="2000" b="1" dirty="0">
                <a:latin typeface="Times New Roman" panose="02020603050405020304" pitchFamily="18" charset="0"/>
                <a:cs typeface="Times New Roman" panose="02020603050405020304" pitchFamily="18" charset="0"/>
              </a:rPr>
              <a:t>                                              </a:t>
            </a:r>
          </a:p>
          <a:p>
            <a:pPr algn="ctr">
              <a:buNone/>
            </a:pPr>
            <a:r>
              <a:rPr lang="ru-RU" sz="2000" b="1" dirty="0">
                <a:latin typeface="Times New Roman" panose="02020603050405020304" pitchFamily="18" charset="0"/>
                <a:cs typeface="Times New Roman" panose="02020603050405020304" pitchFamily="18" charset="0"/>
              </a:rPr>
              <a:t>                                             Составитель: Рублева Л.А.,  </a:t>
            </a:r>
          </a:p>
          <a:p>
            <a:pPr algn="ctr">
              <a:buNone/>
            </a:pPr>
            <a:r>
              <a:rPr lang="ru-RU" sz="2000" b="1" dirty="0">
                <a:latin typeface="Times New Roman" panose="02020603050405020304" pitchFamily="18" charset="0"/>
                <a:cs typeface="Times New Roman" panose="02020603050405020304" pitchFamily="18" charset="0"/>
              </a:rPr>
              <a:t>                           учитель-логопед</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362200"/>
          </a:xfrm>
        </p:spPr>
        <p:txBody>
          <a:bodyPr>
            <a:normAutofit fontScale="90000"/>
          </a:bodyPr>
          <a:lstStyle/>
          <a:p>
            <a:r>
              <a:rPr lang="ru-RU" sz="1600" dirty="0">
                <a:latin typeface="Times New Roman" pitchFamily="18" charset="0"/>
                <a:cs typeface="Times New Roman" pitchFamily="18" charset="0"/>
              </a:rPr>
              <a:t>1. Как можно назвать всех, кто нарисован в первом ряду?</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2. Сколько всего птиц на таблице? Назови их.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3. Назови всех животных. Сколько их?</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4. Назови всех насекомых. Сколько их?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5. Кого больше, зверей или насекомых?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6. На сколько групп можно разделить всех, кто нарисован на таблице?</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7. Назови группы.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8. Посмотри на рисунки в третьем столбике. Что общего у всех, кто там нарисован?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9. Сравни предметы первого и второго столбика. Что вы заметили общего?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3" name="Picture 2" descr="C:\Users\1\Documents\1.jpg"/>
          <p:cNvPicPr>
            <a:picLocks noGrp="1" noChangeAspect="1" noChangeArrowheads="1"/>
          </p:cNvPicPr>
          <p:nvPr>
            <p:ph idx="1"/>
          </p:nvPr>
        </p:nvPicPr>
        <p:blipFill>
          <a:blip r:embed="rId2" cstate="print"/>
          <a:srcRect/>
          <a:stretch>
            <a:fillRect/>
          </a:stretch>
        </p:blipFill>
        <p:spPr bwMode="auto">
          <a:xfrm>
            <a:off x="1066800" y="2209800"/>
            <a:ext cx="7010400" cy="4800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458200" cy="1981200"/>
          </a:xfrm>
        </p:spPr>
        <p:txBody>
          <a:bodyPr>
            <a:noAutofit/>
          </a:bodyPr>
          <a:lstStyle/>
          <a:p>
            <a:r>
              <a:rPr lang="ru-RU" sz="1400" dirty="0">
                <a:latin typeface="Times New Roman" pitchFamily="18" charset="0"/>
                <a:cs typeface="Times New Roman" pitchFamily="18" charset="0"/>
              </a:rPr>
              <a:t>1. Рассмотри предметы первого и второго столбика. Как можно назвать одним словом?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2. На какие две группы их можно разделить?</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3. Какие животные в первом и втором столбиках похожи друг на друга?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4. Как можно назвать всех , кто изображён в третьем столбике?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5. Каких птиц больше - домашних или диких?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6. Сравни предметы второго и третьего ряда. Что вы заметили общего?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7. Посмотри на всех, кто изображён на таблице, и скажи, каких животных больше - домашних или диких?</a:t>
            </a:r>
          </a:p>
        </p:txBody>
      </p:sp>
      <p:pic>
        <p:nvPicPr>
          <p:cNvPr id="3" name="Picture 2" descr="C:\Users\1\Documents\2.jpg"/>
          <p:cNvPicPr>
            <a:picLocks noGrp="1" noChangeAspect="1" noChangeArrowheads="1"/>
          </p:cNvPicPr>
          <p:nvPr>
            <p:ph idx="1"/>
          </p:nvPr>
        </p:nvPicPr>
        <p:blipFill>
          <a:blip r:embed="rId2" cstate="print"/>
          <a:srcRect/>
          <a:stretch>
            <a:fillRect/>
          </a:stretch>
        </p:blipFill>
        <p:spPr bwMode="auto">
          <a:xfrm>
            <a:off x="1143000" y="1981200"/>
            <a:ext cx="6858000" cy="4876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905000"/>
          </a:xfrm>
        </p:spPr>
        <p:txBody>
          <a:bodyPr>
            <a:noAutofit/>
          </a:bodyPr>
          <a:lstStyle/>
          <a:p>
            <a:r>
              <a:rPr lang="ru-RU" sz="1400" dirty="0">
                <a:latin typeface="Times New Roman" pitchFamily="18" charset="0"/>
                <a:cs typeface="Times New Roman" pitchFamily="18" charset="0"/>
              </a:rPr>
              <a:t>1. Рассмотри предметы на всей таблице. Как можно назвать одним словом?</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2. Какие животные проводят много времени в воде?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3. Что общего между животными первого ряда?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4. Что общего между животными второго ряда?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5. Что общего между животными третьего ряда?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6. Назови травоядных животных.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7. Назови животных, которые питаются рыбой. </a:t>
            </a:r>
          </a:p>
        </p:txBody>
      </p:sp>
      <p:pic>
        <p:nvPicPr>
          <p:cNvPr id="3" name="Picture 2" descr="C:\Users\1\Documents\3.jpg"/>
          <p:cNvPicPr>
            <a:picLocks noGrp="1" noChangeAspect="1" noChangeArrowheads="1"/>
          </p:cNvPicPr>
          <p:nvPr>
            <p:ph idx="1"/>
          </p:nvPr>
        </p:nvPicPr>
        <p:blipFill>
          <a:blip r:embed="rId2" cstate="print"/>
          <a:srcRect/>
          <a:stretch>
            <a:fillRect/>
          </a:stretch>
        </p:blipFill>
        <p:spPr bwMode="auto">
          <a:xfrm>
            <a:off x="1600200" y="1981200"/>
            <a:ext cx="7239000" cy="510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2438400"/>
          </a:xfrm>
        </p:spPr>
        <p:txBody>
          <a:bodyPr>
            <a:noAutofit/>
          </a:bodyPr>
          <a:lstStyle/>
          <a:p>
            <a:pPr algn="l">
              <a:tabLst>
                <a:tab pos="8610600" algn="l"/>
              </a:tabLst>
            </a:pPr>
            <a:br>
              <a:rPr lang="ru-RU" sz="1400" dirty="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3" name="Picture 2" descr="C:\Users\1\Documents\4.jpg"/>
          <p:cNvPicPr>
            <a:picLocks noGrp="1" noChangeAspect="1" noChangeArrowheads="1"/>
          </p:cNvPicPr>
          <p:nvPr>
            <p:ph idx="1"/>
          </p:nvPr>
        </p:nvPicPr>
        <p:blipFill>
          <a:blip r:embed="rId3" cstate="print"/>
          <a:srcRect/>
          <a:stretch>
            <a:fillRect/>
          </a:stretch>
        </p:blipFill>
        <p:spPr bwMode="auto">
          <a:xfrm>
            <a:off x="1066800" y="1905000"/>
            <a:ext cx="7086600" cy="4800600"/>
          </a:xfrm>
          <a:prstGeom prst="rect">
            <a:avLst/>
          </a:prstGeom>
          <a:noFill/>
        </p:spPr>
      </p:pic>
      <p:sp>
        <p:nvSpPr>
          <p:cNvPr id="4099" name="Rectangle 3"/>
          <p:cNvSpPr>
            <a:spLocks noChangeArrowheads="1"/>
          </p:cNvSpPr>
          <p:nvPr/>
        </p:nvSpPr>
        <p:spPr bwMode="auto">
          <a:xfrm>
            <a:off x="381000" y="152400"/>
            <a:ext cx="83058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Назови всех рыб.</a:t>
            </a:r>
            <a:endParaRPr kumimoji="0" lang="ru-RU"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Назови всех птиц.</a:t>
            </a:r>
            <a:endParaRPr kumimoji="0" lang="ru-RU"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Кого больше - птиц или рыб? </a:t>
            </a:r>
            <a:endParaRPr kumimoji="0" lang="ru-RU"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Назови всех морских животных. </a:t>
            </a:r>
            <a:endParaRPr kumimoji="0" lang="ru-RU"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5. Назови самое крупное морское животное. </a:t>
            </a:r>
            <a:endParaRPr kumimoji="0" lang="ru-RU"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6. Сравни предметы первого и второго столбика. Что вы заметили общего?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7. Что общего у всех предметов, изображённых на таблице?</a:t>
            </a:r>
            <a:r>
              <a:rPr kumimoji="0" lang="ru-RU" sz="1400" b="0" i="0" u="none" strike="noStrike" cap="none" normalizeH="0" baseline="0" dirty="0">
                <a:ln>
                  <a:noFill/>
                </a:ln>
                <a:solidFill>
                  <a:schemeClr val="tx1"/>
                </a:solidFill>
                <a:effectLst/>
                <a:latin typeface="Times New Roman" pitchFamily="18" charset="0"/>
                <a:cs typeface="Times New Roman" pitchFamily="18"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373</Words>
  <Application>Microsoft Office PowerPoint</Application>
  <PresentationFormat>Экран (4:3)</PresentationFormat>
  <Paragraphs>19</Paragraphs>
  <Slides>5</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Calibri</vt:lpstr>
      <vt:lpstr>Times New Roman</vt:lpstr>
      <vt:lpstr>Office Theme</vt:lpstr>
      <vt:lpstr>КГБОУ «Заринская общеобразовательная школа-интернат»</vt:lpstr>
      <vt:lpstr>1. Как можно назвать всех, кто нарисован в первом ряду? 2. Сколько всего птиц на таблице? Назови их.  3. Назови всех животных. Сколько их? 4. Назови всех насекомых. Сколько их?  5. Кого больше, зверей или насекомых?  6. На сколько групп можно разделить всех, кто нарисован на таблице? 7. Назови группы.  8. Посмотри на рисунки в третьем столбике. Что общего у всех, кто там нарисован?  9. Сравни предметы первого и второго столбика. Что вы заметили общего?  </vt:lpstr>
      <vt:lpstr>1. Рассмотри предметы первого и второго столбика. Как можно назвать одним словом?  2. На какие две группы их можно разделить? 3. Какие животные в первом и втором столбиках похожи друг на друга?  4. Как можно назвать всех , кто изображён в третьем столбике?  5. Каких птиц больше - домашних или диких?  6. Сравни предметы второго и третьего ряда. Что вы заметили общего?  7. Посмотри на всех, кто изображён на таблице, и скажи, каких животных больше - домашних или диких?</vt:lpstr>
      <vt:lpstr>1. Рассмотри предметы на всей таблице. Как можно назвать одним словом? 2. Какие животные проводят много времени в воде?  3. Что общего между животными первого ряда?  4. Что общего между животными второго ряда?  5. Что общего между животными третьего ряда?  6. Назови травоядных животных.  7. Назови животных, которые питаются рыбой.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220</dc:creator>
  <cp:lastModifiedBy>1</cp:lastModifiedBy>
  <cp:revision>24</cp:revision>
  <dcterms:created xsi:type="dcterms:W3CDTF">2011-10-21T15:23:54Z</dcterms:created>
  <dcterms:modified xsi:type="dcterms:W3CDTF">2025-04-08T09:14:03Z</dcterms:modified>
</cp:coreProperties>
</file>